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63" r:id="rId3"/>
    <p:sldId id="257" r:id="rId4"/>
    <p:sldId id="258" r:id="rId5"/>
    <p:sldId id="259" r:id="rId6"/>
    <p:sldId id="260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1ECD-37C5-4300-A3E3-4D496C170B7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1956-857E-4A4E-8342-A2BF71E21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304800"/>
            <a:ext cx="5467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Животный мир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29718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E1C"/>
                </a:solidFill>
              </a:rPr>
              <a:t>Подготовили </a:t>
            </a:r>
            <a:r>
              <a:rPr lang="ru-RU" sz="2400" b="1" dirty="0" smtClean="0">
                <a:solidFill>
                  <a:srgbClr val="003E1C"/>
                </a:solidFill>
              </a:rPr>
              <a:t>студентки 340 «Б» группы:</a:t>
            </a:r>
          </a:p>
          <a:p>
            <a:r>
              <a:rPr lang="ru-RU" sz="2400" b="1" dirty="0" err="1" smtClean="0">
                <a:solidFill>
                  <a:srgbClr val="003E1C"/>
                </a:solidFill>
              </a:rPr>
              <a:t>Варыгина</a:t>
            </a:r>
            <a:r>
              <a:rPr lang="ru-RU" sz="2400" b="1" dirty="0" smtClean="0">
                <a:solidFill>
                  <a:srgbClr val="003E1C"/>
                </a:solidFill>
              </a:rPr>
              <a:t> Мария</a:t>
            </a:r>
          </a:p>
          <a:p>
            <a:r>
              <a:rPr lang="ru-RU" sz="2400" b="1" dirty="0" smtClean="0">
                <a:solidFill>
                  <a:srgbClr val="003E1C"/>
                </a:solidFill>
              </a:rPr>
              <a:t>Селезнева Мария</a:t>
            </a:r>
            <a:endParaRPr lang="ru-RU" sz="2400" b="1" dirty="0">
              <a:solidFill>
                <a:srgbClr val="003E1C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200" y="457200"/>
            <a:ext cx="5257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3E1C"/>
                </a:solidFill>
              </a:rPr>
              <a:t>Животный мир России </a:t>
            </a:r>
            <a:r>
              <a:rPr lang="ru-RU" sz="3200" dirty="0" smtClean="0"/>
              <a:t>— это все представители животного мира (</a:t>
            </a:r>
            <a:r>
              <a:rPr lang="ru-RU" sz="3200" dirty="0" err="1" smtClean="0"/>
              <a:t>Animalia</a:t>
            </a:r>
            <a:r>
              <a:rPr lang="ru-RU" sz="3200" dirty="0" smtClean="0"/>
              <a:t>), обитающие на территории России. Одних только позвоночных животных насчитывается в России  1300 видов , а насекомых  70 000 видов. Инвентаризация фауны России не завершена.</a:t>
            </a:r>
            <a:endParaRPr lang="ru-RU" sz="3200" dirty="0"/>
          </a:p>
        </p:txBody>
      </p:sp>
      <p:pic>
        <p:nvPicPr>
          <p:cNvPr id="14338" name="Picture 2" descr="http://cs425027.vk.me/v425027249/2d42/DnU2f5Jyx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066800"/>
            <a:ext cx="3375171" cy="4953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Людям известны уже более 1 500 000 разных видов животных. По некоторым общим признакам ученые распределили их на группы, которые нам уже известны. Это насекомые, рыбы, земноводные, пресмыкающиеся, птицы, млекопитающие.</a:t>
            </a:r>
            <a:endParaRPr lang="ru-RU" sz="2400" b="1" dirty="0"/>
          </a:p>
        </p:txBody>
      </p:sp>
      <p:pic>
        <p:nvPicPr>
          <p:cNvPr id="19458" name="Picture 2" descr="http://cs425027.vk.me/v425027249/2d49/5W-R_jQl34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99785">
            <a:off x="5100054" y="403933"/>
            <a:ext cx="3938580" cy="371892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9460" name="Picture 4" descr="http://cs425027.vk.me/v425027249/2d51/XG8UNWhj-2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4959">
            <a:off x="4562347" y="3850189"/>
            <a:ext cx="4196804" cy="314760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9462" name="Picture 6" descr="http://cs425027.vk.me/v425027249/2d59/naGp0ngIa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8127">
            <a:off x="599406" y="3966012"/>
            <a:ext cx="3733800" cy="280035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426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Например, в лесу умеренного пояса живут разные животные – от маленьких жуков, червей и птиц до крупных млекопитающих, таких как медведь, кабан, лось. Лес дает животным пищу, дом. В нем можно спрятаться от врагов. А вот хищники в лесу могут незаметно подкрадываться к добыче.</a:t>
            </a:r>
            <a:br>
              <a:rPr lang="ru-RU" sz="2000" b="1" dirty="0" smtClean="0"/>
            </a:br>
            <a:r>
              <a:rPr lang="ru-RU" sz="2000" b="1" dirty="0" smtClean="0"/>
              <a:t>На лугу иные условия жизни животных. Это открытое место. Здесь обитает много насекомых, в траве прячутся ящерицы, в почве прорывают ходы кроты, мыши, землеройки.</a:t>
            </a:r>
            <a:endParaRPr lang="ru-RU" sz="2000" b="1" dirty="0"/>
          </a:p>
        </p:txBody>
      </p:sp>
      <p:pic>
        <p:nvPicPr>
          <p:cNvPr id="18434" name="Picture 2" descr="http://www.kp.ru/f/12/image/15/15/3961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128579"/>
            <a:ext cx="4094132" cy="272942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436" name="Picture 4" descr="http://www.comgun.ru/uploads/posts/2010-09/1283799276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133600"/>
            <a:ext cx="3048000" cy="4064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438" name="Picture 6" descr="http://www.kornilova.by/upload/iblock/979/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3429000" cy="2571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3E1C"/>
                </a:solidFill>
              </a:rPr>
              <a:t>Рассмотрим на примере белки, </a:t>
            </a:r>
            <a:r>
              <a:rPr lang="ru-RU" sz="1600" b="1" dirty="0" smtClean="0"/>
              <a:t>как животные приспосабливаются к окружающей среде. Это небольшой пушистый зверек с маленькими короткими лапками с острыми когтями. Белка свободно перемещается вдоль ствола, хорошо прыгает с ветки на ветку, с дерева на дерево. Хвост у нее действует как руль. Он пушистый и как бы сплюснут. Основная пища белки – семена еловых и сосновых шишек, грибы. Чаще всего вы ее встретите там, где растут хвойные деревья. Их стволы рыжеватые, поэтому шерсть белки летом рыжая, а зимой становится густой и серой.</a:t>
            </a:r>
            <a:br>
              <a:rPr lang="ru-RU" sz="1600" b="1" dirty="0" smtClean="0"/>
            </a:br>
            <a:r>
              <a:rPr lang="ru-RU" sz="1600" b="1" dirty="0" smtClean="0"/>
              <a:t>Животные не только живут в разных условиях, условия жизни влияют и на их питание. Одни любят растения, их называют растительноядными или травоядными. Другие любят насекомых – это насекомоядные животные. Третьи питаются мясом, их называют хищниками. Есть животные всеядные.</a:t>
            </a:r>
            <a:endParaRPr lang="ru-RU" sz="1600" b="1" dirty="0"/>
          </a:p>
        </p:txBody>
      </p:sp>
      <p:pic>
        <p:nvPicPr>
          <p:cNvPr id="17410" name="Picture 2" descr="http://cs425027.vk.me/v425027249/2d60/fLLrKZlBKj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029075" cy="571500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200" y="-17525999"/>
            <a:ext cx="4419600" cy="1200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Животный мир представляет собой совокупность разных видов животных, которые населяют определенную территорию. К особям животных относятся млекопитающие, птицы, </a:t>
            </a:r>
            <a:r>
              <a:rPr lang="ru-RU" dirty="0" err="1" smtClean="0"/>
              <a:t>пресмыкающие</a:t>
            </a:r>
            <a:r>
              <a:rPr lang="ru-RU" dirty="0" smtClean="0"/>
              <a:t>, земноводные, рыбы, насекомые и другие виды беспозвоночных. Их огромное количество, только в России обитают больше 300 видов млекопитающих, 700 видов птиц, около 30 видов земноводных и 80 видов пресмыкающихся. Существует даже отдельная наука о животных- зоология, где рассматривается в целом их животный мир, их многообразие, строение, особенности жизнедеятельности и поведения, размножение, развитие и их, значение в природе и в жизни человека. Ведь мы не всегда понимаем, что животный мир – это не только важнейший компонент экологической системы, но и ценный биологический ресурс. Животные на всей Земле не только существуют просто, но еще и приносят ощутимую пользу всему человечеству. Поэтому нельзя просто взять и разделить их на вредные и безвредные виды. Это будет неправильно, потому что не существует абсолютно безвредных существ и абсолютно вредных существ. К примеру, комнатная муха с первого взгляда не приносит никакой пользы, а только является надоедливым и бесполезным насекомым, да к тому, же еще и переносчиком заразных заболеваний. Но если хорошенько подумать, то можно вспомнить, что мухами питаются некоторые животные, и для них они являются своеобразной пищей.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14800" y="302359"/>
            <a:ext cx="502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E1C"/>
                </a:solidFill>
              </a:rPr>
              <a:t>Животный мир </a:t>
            </a:r>
            <a:r>
              <a:rPr lang="ru-RU" sz="1400" b="1" dirty="0" smtClean="0"/>
              <a:t>представляет собой совокупность разных видов животных, которые населяют определенную территорию. К особям животных относятся млекопитающие, птицы, </a:t>
            </a:r>
            <a:r>
              <a:rPr lang="ru-RU" sz="1400" b="1" dirty="0" err="1" smtClean="0"/>
              <a:t>пресмыкающие</a:t>
            </a:r>
            <a:r>
              <a:rPr lang="ru-RU" sz="1400" b="1" dirty="0" smtClean="0"/>
              <a:t>, земноводные, рыбы, насекомые и другие виды беспозвоночных. Их огромное количество, только в России обитают больше 300 видов млекопитающих, 700 видов птиц, около 30 видов земноводных и 80 видов пресмыкающихся. Существует даже отдельная наука о животных- зоология, где рассматривается в целом их животный мир, их многообразие, строение, особенности жизнедеятельности и поведения, размножение, развитие и их, значение в природе и в жизни человека. Ведь мы не всегда понимаем, что животный мир – это не только важнейший компонент экологической системы, но и ценный биологический ресурс. Животные на всей Земле не только существуют просто, но еще и приносят ощутимую пользу всему человечеству. Поэтому нельзя просто взять и разделить их на вредные и безвредные виды. Это будет неправильно, потому что не существует абсолютно безвредных существ и абсолютно вредных существ. К примеру, комнатная муха с первого взгляда не приносит никакой пользы, а только является надоедливым и бесполезным насекомым, да к тому, же еще и переносчиком заразных заболеваний. Но если хорошенько подумать, то можно вспомнить, что мухами питаются некоторые животные, и для них они являются своеобразной пищей.</a:t>
            </a:r>
            <a:endParaRPr lang="ru-RU" sz="1400" b="1" dirty="0"/>
          </a:p>
        </p:txBody>
      </p:sp>
      <p:pic>
        <p:nvPicPr>
          <p:cNvPr id="2050" name="Picture 2" descr="http://cs425027.vk.me/v425027249/2d87/uUTAUjVWZ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4300" cy="2286000"/>
          </a:xfrm>
          <a:prstGeom prst="rect">
            <a:avLst/>
          </a:prstGeom>
          <a:noFill/>
        </p:spPr>
      </p:pic>
      <p:pic>
        <p:nvPicPr>
          <p:cNvPr id="2052" name="Picture 4" descr="http://kolyan.net/uploads/posts/2010-04/1270906451_025_rrrisr-srrr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4127500" cy="2438400"/>
          </a:xfrm>
          <a:prstGeom prst="rect">
            <a:avLst/>
          </a:prstGeom>
          <a:noFill/>
        </p:spPr>
      </p:pic>
      <p:pic>
        <p:nvPicPr>
          <p:cNvPr id="2054" name="Picture 6" descr="http://static.panoramio.com/photos/original/12581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2982"/>
            <a:ext cx="4038600" cy="2435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724400" y="228600"/>
          <a:ext cx="4419600" cy="49875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19600"/>
              </a:tblGrid>
              <a:tr h="2714750"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/>
                        <a:t/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Представители животного мира оказывают существенное влияние на природу, окружающую среду. А какое же значение живых организмов в природе? Ведь именно они являются важными звеньями питания, то есть вступают в биологический круговорот. И чем меньше размер животного, тем быстрее «вращается» данный круговорот. Помимо этого они приносят свой вклад еще и в опыление цветов, являются распространителями разных семян, вступают в почвообразовательные процессы, к примеру, черви, и формирование ландшафтов, к примеру, бобры. В жизни человека животным отводится тоже определенная роль, в качестве объекта питания и поставщика разнообразных форм сырья. В животной пищи содержатся легкоусвояемые белки, к примеру моллюски, рыба. Помимо пищи живые организмы из </a:t>
                      </a:r>
                      <a:r>
                        <a:rPr lang="ru-RU" sz="1200" b="1" dirty="0" err="1"/>
                        <a:t>живоного</a:t>
                      </a:r>
                      <a:r>
                        <a:rPr lang="ru-RU" sz="1200" b="1" dirty="0"/>
                        <a:t> мира предоставляют пушно-меховое сырье, к примеру белка, соболь, шелк, получаемый в результате разведения тутового шелкопряда, лекарственное сырье, поставщиками здесь выступают змеи, пчелы.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Представители животного мира также незаменимы бывают порой для человека в качестве средства передвижения , например верблюд, лошадь. Животных используют и для лабораторных опытов при проведение экспериментальных работ, например морские свинки, лягушки, мыши и крысы.</a:t>
                      </a:r>
                    </a:p>
                  </a:txBody>
                  <a:tcPr marL="24890" marR="24890" marT="24890" marB="248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 descr="http://cs425027.vk.me/v425027249/2d9f/Bjz5ruq-o4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533900" cy="34004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 descr="http://cs425027.vk.me/v425027249/2da7/8Pp5SLKWZW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3810000" cy="2895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419600" y="228600"/>
          <a:ext cx="5195888" cy="502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90274"/>
                <a:gridCol w="705614"/>
              </a:tblGrid>
              <a:tr h="5029200">
                <a:tc>
                  <a:txBody>
                    <a:bodyPr/>
                    <a:lstStyle/>
                    <a:p>
                      <a:pPr fontAlgn="t"/>
                      <a:r>
                        <a:rPr lang="ru-RU" b="1" dirty="0"/>
                        <a:t>Животный мир играет большую роль в нашей жизни, поэтому мы должны подходить наиболее эффективно к его </a:t>
                      </a:r>
                      <a:r>
                        <a:rPr lang="ru-RU" b="1" dirty="0">
                          <a:solidFill>
                            <a:srgbClr val="003E1C"/>
                          </a:solidFill>
                        </a:rPr>
                        <a:t>охране и защите</a:t>
                      </a:r>
                      <a:r>
                        <a:rPr lang="ru-RU" b="1" dirty="0"/>
                        <a:t>. Ведь именно загрязненная среда обитания причиняет непоправимый вред живым организмам. Многие виды животных исчезают каждый год с нашей планеты и с каждым годом и становится все меньше и меньше. Кроме человека некому позаботиться об окружающем нас животном мире. Недаром говорят, что если хочешь изменить мир, начни с себя. Наверное, и нам стоит быть более гуманнее и добрее.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rgbClr val="999999"/>
                        </a:solidFill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1508" name="Picture 4" descr="http://cs425027.vk.me/v425027249/2db5/_nYoE9WwXf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114800"/>
            <a:ext cx="4368799" cy="2743200"/>
          </a:xfrm>
          <a:prstGeom prst="rect">
            <a:avLst/>
          </a:prstGeom>
          <a:noFill/>
        </p:spPr>
      </p:pic>
      <p:pic>
        <p:nvPicPr>
          <p:cNvPr id="21510" name="Picture 6" descr="http://cs425027.vk.me/v425027249/2dcd/eLnwtWMIc8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86200" cy="2895600"/>
          </a:xfrm>
          <a:prstGeom prst="rect">
            <a:avLst/>
          </a:prstGeom>
          <a:noFill/>
        </p:spPr>
      </p:pic>
      <p:pic>
        <p:nvPicPr>
          <p:cNvPr id="21512" name="Picture 8" descr="http://cs425027.vk.me/v425027249/2ddd/mXuE2zeqw5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39624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4505" y="0"/>
            <a:ext cx="928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2530" name="Picture 2" descr="http://minimozg.ru/uploads/posts/2011-08/thumbs/1312215893_1312182675_podbor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785</Words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Nina</cp:lastModifiedBy>
  <cp:revision>5</cp:revision>
  <dcterms:created xsi:type="dcterms:W3CDTF">2013-10-28T13:10:55Z</dcterms:created>
  <dcterms:modified xsi:type="dcterms:W3CDTF">2013-10-28T13:54:20Z</dcterms:modified>
</cp:coreProperties>
</file>