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sldIdLst>
    <p:sldId id="256" r:id="rId2"/>
    <p:sldId id="258" r:id="rId3"/>
    <p:sldId id="259" r:id="rId4"/>
    <p:sldId id="26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7" r:id="rId26"/>
    <p:sldId id="281" r:id="rId27"/>
    <p:sldId id="288" r:id="rId28"/>
    <p:sldId id="289" r:id="rId29"/>
    <p:sldId id="290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Любите ли вы собак?</c:v>
                </c:pt>
                <c:pt idx="1">
                  <c:v>У вас есть собака?</c:v>
                </c:pt>
                <c:pt idx="2">
                  <c:v>Нужна ли собака в жизни человека?</c:v>
                </c:pt>
                <c:pt idx="3">
                  <c:v>Собака в жизни человека играет положительную роль?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15</c:v>
                </c:pt>
                <c:pt idx="2">
                  <c:v>48</c:v>
                </c:pt>
                <c:pt idx="3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Любите ли вы собак?</c:v>
                </c:pt>
                <c:pt idx="1">
                  <c:v>У вас есть собака?</c:v>
                </c:pt>
                <c:pt idx="2">
                  <c:v>Нужна ли собака в жизни человека?</c:v>
                </c:pt>
                <c:pt idx="3">
                  <c:v>Собака в жизни человека играет положительную роль?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35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0255784"/>
        <c:axId val="210255392"/>
      </c:barChart>
      <c:catAx>
        <c:axId val="21025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255392"/>
        <c:crosses val="autoZero"/>
        <c:auto val="1"/>
        <c:lblAlgn val="ctr"/>
        <c:lblOffset val="100"/>
        <c:noMultiLvlLbl val="0"/>
      </c:catAx>
      <c:valAx>
        <c:axId val="210255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255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6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40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1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87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9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41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4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2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8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5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1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56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8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0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4DB5-3EF9-499B-AABE-73C9EB762F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E4AC7D-23CF-4701-932E-3391692FA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04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38" y="317633"/>
            <a:ext cx="6949439" cy="3232689"/>
          </a:xfrm>
        </p:spPr>
        <p:txBody>
          <a:bodyPr/>
          <a:lstStyle/>
          <a:p>
            <a:pPr algn="ctr"/>
            <a:r>
              <a:rPr lang="ru-RU" dirty="0" smtClean="0"/>
              <a:t>Проект на тему:</a:t>
            </a:r>
            <a:br>
              <a:rPr lang="ru-RU" dirty="0" smtClean="0"/>
            </a:br>
            <a:r>
              <a:rPr lang="ru-RU" dirty="0" smtClean="0"/>
              <a:t>«Мы в ответе за тех кого приручили: собаки»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65760" y="4050834"/>
            <a:ext cx="7315199" cy="1096899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Цель проекта: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В ходе исследовательской работы определить значение собаки в жизни человека.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Собака в космосе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2343" y="1813572"/>
            <a:ext cx="2340355" cy="428884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Прежде, чем человек проник в космос, на разведку к звездам поднялась собака. 3 ноября 1957 года Советский Союз запустил на орбиту Земли космический аппарат «Спутник-2» с живым существом на борту – собакой по кличке Лайка.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9" r="263"/>
          <a:stretch/>
        </p:blipFill>
        <p:spPr>
          <a:xfrm>
            <a:off x="395005" y="1813572"/>
            <a:ext cx="4500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Собака в космосе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474" y="1399448"/>
            <a:ext cx="3009552" cy="513717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19 августа 1960 года на орбиту отправились две симпатичные собачки – Белка и Стрелка. Они 17 раз облетели вокруг Земли и благополучно приземлились.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Это обрадовало инженеров: раз летают и возвращаются собаки, значит, сможет полететь человек.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5" y="1399447"/>
            <a:ext cx="3729589" cy="51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Собаки поводыри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8382"/>
          <a:stretch/>
        </p:blipFill>
        <p:spPr>
          <a:xfrm>
            <a:off x="609599" y="1467569"/>
            <a:ext cx="4319221" cy="3527943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928819" y="1467569"/>
            <a:ext cx="2655887" cy="352794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Чрезвычайно интересно обучать молодую собаку обязанностям поводыря слепых. </a:t>
            </a:r>
          </a:p>
          <a:p>
            <a:pPr marL="0" indent="0" algn="just">
              <a:buFont typeface="Wingdings 3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Для этой цели лучше всего подходят собаки не злобные, спокойные, с хорошей памятью и сильным ориентировочным рефлексом.</a:t>
            </a:r>
          </a:p>
          <a:p>
            <a:pPr marL="0" indent="0" algn="just">
              <a:buFont typeface="Wingdings 3" charset="2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55592" y="4995512"/>
            <a:ext cx="7029114" cy="152079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Собаками-поводырями могут быть собаки таких пород как: </a:t>
            </a:r>
            <a:r>
              <a:rPr lang="ru-RU" dirty="0" err="1" smtClean="0">
                <a:solidFill>
                  <a:schemeClr val="tx1"/>
                </a:solidFill>
              </a:rPr>
              <a:t>хаски</a:t>
            </a:r>
            <a:r>
              <a:rPr lang="ru-RU" dirty="0" smtClean="0">
                <a:solidFill>
                  <a:schemeClr val="tx1"/>
                </a:solidFill>
              </a:rPr>
              <a:t>, немецкая овчарка. Эти породы собак имеют такие качества, как: ум, хорошая память, спокойные, не злобные, воспринимающие каждое движение слепого. У них также развит сильный ориентировочный рефлекс.</a:t>
            </a:r>
          </a:p>
          <a:p>
            <a:pPr marL="0" indent="0" algn="just">
              <a:buFont typeface="Wingdings 3" charset="2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Собаки поводыри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4838378"/>
            <a:ext cx="6347714" cy="167792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Знание некоторых рабочих обязанностей наполнит жизнь собаки большим смыслом. Слепому человеку очень важно иметь в своей жизни такого помощника-друга. С этой собакой он может идти на прогулку, переходить дорогу. Собака поводырь внимательно за всем следит, запоминает маршрут.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28" y="1523009"/>
            <a:ext cx="4973054" cy="33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Лабрадор на поисково-спасательной службе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30400"/>
            <a:ext cx="4835713" cy="34404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Лабрадоры работают на таможнях, прекрасно отыскивают наркотики и взрывчатые вещества. Люди удивительной профессии в компании четвероногих друзей выходят на работу каждый день. Задача собаки и её хозяина – сотрудника таможни – обнаружить наркотики в тоннах приходящих в город грузов. Каждая находка – десятки и сотни человеческих жизней, спасенных от страшного зелья. В год на одну специально обученную собачку приходится более 10 килограммов таких находок.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r="64480"/>
          <a:stretch/>
        </p:blipFill>
        <p:spPr>
          <a:xfrm>
            <a:off x="5445313" y="1930400"/>
            <a:ext cx="1538200" cy="3440497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09598" y="5370897"/>
            <a:ext cx="6434161" cy="106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Затронув тему спасательной службы, нельзя не упомянуть, что лабрадоры, наряду с ньюфаундлендами, являются лучшими спасателями на пляжах всего мира.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Сторожевые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39" cy="53805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Первые пастушьи собаки помогали пасти скот и одновременно охраняли его. С появлением у человека лошади и дальнейшем приручением животных значение собаки все больше сводится к обязанностям сторожа. Для этой работы отбирают крупных и сильных псов. Их назначение охранять и защищать стадо.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Одно из самых распространенных стадных домашних животных – овца. Собак, стороживших овец, называли овчарками (от слова «овчар» – работник по уходу за овцами). Это название стало относиться к собакам, разным по происхождению, но делающим одну работу – охрану стада.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Хорошо подготовленные собаки оказывают значительную помощь пастухам в пастьбе и охране скота. Так, один пастух с двумя пастушьими собаками может успешно справляться с отарой в 1000-1500 овец.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основе применения собак для охраны стада и жилища пастуха лежит активно-оборонительная реакция (злобность, агрессивность). Это хозяйственно полезная форма поведение собак  основной селекционный признак, по которому ведут отбор собак, предназначенных для караульной службы.</a:t>
            </a:r>
          </a:p>
        </p:txBody>
      </p:sp>
    </p:spTree>
    <p:extLst>
      <p:ext uri="{BB962C8B-B14F-4D97-AF65-F5344CB8AC3E}">
        <p14:creationId xmlns:p14="http://schemas.microsoft.com/office/powerpoint/2010/main" val="34412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Сторожевые собаки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3" y="2933836"/>
            <a:ext cx="2493169" cy="332422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22" y="1529490"/>
            <a:ext cx="4393206" cy="306645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2" y="1529490"/>
            <a:ext cx="1715657" cy="1189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65092" y="4855232"/>
            <a:ext cx="2534600" cy="17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76438"/>
          </a:xfrm>
        </p:spPr>
        <p:txBody>
          <a:bodyPr/>
          <a:lstStyle/>
          <a:p>
            <a:r>
              <a:rPr lang="ru-RU" dirty="0" smtClean="0"/>
              <a:t>Служебные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2819" y="1568918"/>
            <a:ext cx="2563248" cy="47548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Люди вывели свыше четырехсот пород собак. Трудно поверить, что все они произошли от волка. Из всех служебных пород собак наиболее популярна и хорошо известна всем Немецкая овчарка. Первый представитель этой породы – </a:t>
            </a:r>
            <a:r>
              <a:rPr lang="ru-RU" dirty="0" err="1" smtClean="0">
                <a:solidFill>
                  <a:schemeClr val="tx1"/>
                </a:solidFill>
              </a:rPr>
              <a:t>Грайф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7" y="1568918"/>
            <a:ext cx="4136942" cy="332071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35876" y="4995512"/>
            <a:ext cx="6507686" cy="108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Он был показан на выставке в Ганновере в 1882 году и занял первое место. Именно </a:t>
            </a:r>
            <a:r>
              <a:rPr lang="ru-RU" dirty="0" err="1" smtClean="0">
                <a:solidFill>
                  <a:schemeClr val="tx1"/>
                </a:solidFill>
              </a:rPr>
              <a:t>Грайф</a:t>
            </a:r>
            <a:r>
              <a:rPr lang="ru-RU" dirty="0" smtClean="0">
                <a:solidFill>
                  <a:schemeClr val="tx1"/>
                </a:solidFill>
              </a:rPr>
              <a:t> был первым внесен в родословную книгу Немецких овчарок.</a:t>
            </a:r>
          </a:p>
          <a:p>
            <a:pPr marL="0" indent="0" algn="just">
              <a:buFont typeface="Wingdings 3" charset="2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9811"/>
          </a:xfrm>
        </p:spPr>
        <p:txBody>
          <a:bodyPr/>
          <a:lstStyle/>
          <a:p>
            <a:r>
              <a:rPr lang="ru-RU" dirty="0" smtClean="0"/>
              <a:t>Служебные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008" y="1424539"/>
            <a:ext cx="7026443" cy="17614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Сейчас служебных собак можно встретить во многих отраслях народного хозяйства. Они несут службу на границе, в таможне, в уголовном розыске. Есть собаки рудоискатели и «газовые инспектора». Малейшую утечку газа собака может учуять, инструктор только должен объяснить ей, как об этом сигнализировать.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7" y="3080083"/>
            <a:ext cx="3521647" cy="275282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829654" y="2964580"/>
            <a:ext cx="3504797" cy="3542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Все это доказывает преданность этого удивительного, умного, доброго, справедливого, красивого животного человеку. Трудно представить себе нашу жизнь без таких помощников и конечно же таких верных и преданных друзей, готовых каждую секунду, не задумываясь, отдать свою жизнь за своего хозяина.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5314"/>
          </a:xfrm>
        </p:spPr>
        <p:txBody>
          <a:bodyPr>
            <a:normAutofit/>
          </a:bodyPr>
          <a:lstStyle/>
          <a:p>
            <a:r>
              <a:rPr lang="ru-RU" dirty="0" smtClean="0"/>
              <a:t>Охотничьи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84" y="1617046"/>
            <a:ext cx="7161197" cy="1626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настоящее время на земном шаре насчитывается 100 пород охотничьих собак, в нашей стране – более 20.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Создание различных пород охотничьих собак связанно с биологией и повадками животных, на которых с ними охотятся, а также местность где происходит охота, природные условия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1" y="3243714"/>
            <a:ext cx="4145280" cy="310896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91251" y="3243714"/>
            <a:ext cx="2945330" cy="322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Так для охоты на антилоп, зайцев и лисиц в пустынной зоне были введены породы борзых собак. В лесной зоне для добычи крупного зверя созданы так называемые травильные собаки, предназначенные для преследования и задержания  стаи зверей.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74796"/>
            <a:ext cx="6782603" cy="436656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Отобрать литературу по теме исследования;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Проанализировать литературу;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Выдвижение гипотезы;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Подбор наглядного материала;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Проанализировать содержание программ-для детей дошкольного возраста по теме: «Ознакомление с домашними животными»;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Разработать конспекты занятий на тему: «Ознакомление детей с домашними животными».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Охотничьи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593" y="1652336"/>
            <a:ext cx="7177239" cy="15555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При дальнейшей селекции были введены прекрасные породы современных гончих, для добычи зайцев и лисиц. В северных зонах Европы и Азии выведена лайка, для </a:t>
            </a:r>
            <a:r>
              <a:rPr lang="ru-RU" dirty="0" err="1">
                <a:solidFill>
                  <a:schemeClr val="tx1"/>
                </a:solidFill>
              </a:rPr>
              <a:t>облаивания</a:t>
            </a:r>
            <a:r>
              <a:rPr lang="ru-RU" dirty="0">
                <a:solidFill>
                  <a:schemeClr val="tx1"/>
                </a:solidFill>
              </a:rPr>
              <a:t> зверей и птиц, чтобы задерживать промысловых животных на месте. Для добычи барсуков и лисиц из нор служат норные породы </a:t>
            </a:r>
            <a:r>
              <a:rPr lang="ru-RU" dirty="0" smtClean="0">
                <a:solidFill>
                  <a:schemeClr val="tx1"/>
                </a:solidFill>
              </a:rPr>
              <a:t>собак.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5" y="3337026"/>
            <a:ext cx="3961028" cy="263037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416623" y="3058962"/>
            <a:ext cx="3139209" cy="339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К группе подружейных собак относятся легавые, у которых выработано особое свойство останавливаться перед зверем в определенной позе, предупреждая охотника о добыче. К охотничьим собакам относятся также спаниели и ротвейлеры, которые созданы для розыска, подбора и подачи охотнику дичи.</a:t>
            </a:r>
          </a:p>
          <a:p>
            <a:pPr marL="0" indent="0" algn="just">
              <a:buFont typeface="Wingdings 3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1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20817"/>
          </a:xfrm>
        </p:spPr>
        <p:txBody>
          <a:bodyPr/>
          <a:lstStyle/>
          <a:p>
            <a:r>
              <a:rPr lang="ru-RU" dirty="0" smtClean="0"/>
              <a:t>Декоративные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30418"/>
            <a:ext cx="6734477" cy="451094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Популярность декоративных собак растет с 17 века. Во многом этому способствовали короли и королевы Англии. Достаточно было особе королевской крови появиться на людях с щенком новой породы, как пресса тотчас же подхватывали эту новость, и порода, удостоившаяся высочайшего внимания, мгновенно становилась популярной.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79" y="3279194"/>
            <a:ext cx="4317113" cy="32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20817"/>
          </a:xfrm>
        </p:spPr>
        <p:txBody>
          <a:bodyPr/>
          <a:lstStyle/>
          <a:p>
            <a:r>
              <a:rPr lang="ru-RU" dirty="0" smtClean="0"/>
              <a:t>Декоративные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30418"/>
            <a:ext cx="6734477" cy="451094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Женщины, особенно аристократки, предпочитали держать маленьких собачек, которых они баловали, и украшали лентами, создавая тем самым моду на дорогих декоративных собачек.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" y="2448527"/>
            <a:ext cx="5410151" cy="40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20817"/>
          </a:xfrm>
        </p:spPr>
        <p:txBody>
          <a:bodyPr/>
          <a:lstStyle/>
          <a:p>
            <a:r>
              <a:rPr lang="ru-RU" dirty="0" smtClean="0"/>
              <a:t>Декоративные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30417"/>
            <a:ext cx="2880318" cy="470675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Декоративные собаки отличаются небольшими размерами и внешним разнообразием. Эти собаки, как правило, живут дома. В холода с ними гуляют мало. Собаки обладают удивительными свойствами – энергетикой.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Они красивы, умны, привязчивы. Собаки этой породы не умеют ничего, кроме того, что дарят любовь своим хозяевам.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17" y="1530417"/>
            <a:ext cx="3340997" cy="47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7" y="1540042"/>
            <a:ext cx="6715227" cy="46071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Анализ содержания программ для детей дошкольного возраста по ознакомлению с домашними животными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Научное исследование по теме: «Анализ современных программ для детей дошкольного возраста по теме: «Ознакомления с домашними животными»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0148" y="6293271"/>
            <a:ext cx="1126155" cy="492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0" y="3805218"/>
            <a:ext cx="3169000" cy="288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930400"/>
            <a:ext cx="6347714" cy="460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Цель: </a:t>
            </a:r>
            <a:r>
              <a:rPr lang="ru-RU" dirty="0" smtClean="0">
                <a:solidFill>
                  <a:schemeClr val="tx1"/>
                </a:solidFill>
              </a:rPr>
              <a:t>выявить в содержании различных программ объем знаний, умений и навыков по ознакомлению дошкольников с домашними животными.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Задачи: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Изучить содержание различных программ;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Проанализировать содержание программ;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Сделать выводы.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34164"/>
            <a:ext cx="6347714" cy="460719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 ходе выполнения проекта было изучено и проанализировано содержание комплексных и парциальных программ, таких как: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«Программа воспитания и обучения в детском саду» под редакцией М.А. Васильевой (старая и новая редакция);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«Истоки»;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Программа «Юный эколог» автор С.Н. Николаева;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Программа «Наш дом - природа» автор Н.А, Рыжова;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Программа «Детство»;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Программа под редакцией Н.Е. </a:t>
            </a:r>
            <a:r>
              <a:rPr lang="ru-RU" dirty="0" err="1" smtClean="0">
                <a:solidFill>
                  <a:schemeClr val="tx1"/>
                </a:solidFill>
              </a:rPr>
              <a:t>Вераксы</a:t>
            </a:r>
            <a:r>
              <a:rPr lang="ru-RU" dirty="0" smtClean="0">
                <a:solidFill>
                  <a:schemeClr val="tx1"/>
                </a:solidFill>
              </a:rPr>
              <a:t> «От рождения до школы».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60909"/>
            <a:ext cx="6347714" cy="5265019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 startAt="2"/>
            </a:pPr>
            <a:r>
              <a:rPr lang="ru-RU" dirty="0" smtClean="0">
                <a:solidFill>
                  <a:schemeClr val="tx1"/>
                </a:solidFill>
              </a:rPr>
              <a:t>Анализ содержания программ показал: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Ознакомление детей имеющих нормальное развитие и детей находящихся в инклюзивном образовательном пространстве с домашними животными предусмотрено во всех возрастных группах;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 детей младших групп формируются первоначальные знания о домашних животных. У детей средней и старшей группы знания углубляются, расширяются, конкретизируются, формируются обобщенные понятия и представления.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подготовительной группе знания детей обобщаются и систематизируются. Они получают знания об охране представителей фауны.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Одновременно с этим у детей всех возрастных групп формируются умения и навыки по уходу за животными, указано содержание труда детей и конкретные формы организации трудовой деятельности (поручения, дежурство)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089" y="1520791"/>
            <a:ext cx="6830731" cy="493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Рекомендации воспитателям: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Воспитателям, работающим с различной категорий детей необходимо изучить и знать содержание различных программ и методических пособий по вопросу ознакомления детей дошкольного возраста с домашними животными.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Включать это содержание в </a:t>
            </a:r>
            <a:r>
              <a:rPr lang="ru-RU" dirty="0" err="1" smtClean="0">
                <a:solidFill>
                  <a:schemeClr val="tx1"/>
                </a:solidFill>
              </a:rPr>
              <a:t>воспитательно</a:t>
            </a:r>
            <a:r>
              <a:rPr lang="ru-RU" dirty="0" smtClean="0">
                <a:solidFill>
                  <a:schemeClr val="tx1"/>
                </a:solidFill>
              </a:rPr>
              <a:t>-образовательную работу с детьми.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Создавать необходимые условия для выполнения программного содержания.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78" y="4210672"/>
            <a:ext cx="1867684" cy="24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34164"/>
            <a:ext cx="6347714" cy="46071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Студентами НСО были разработаны и внедрены в практику работы с детьми имеющими отклонения в развитии конспекты занятий.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Для детей младших и средней группы: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Конспект занятий на тему: «Собака со щенятами»;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Занятие на тему: «Путешествие к бабушке в деревню»;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Занятие на тему: «Путешествие к бабушке в деревню».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Для детей старшего возраста: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Занятие: «Беседа о домашних животных»;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Занятие-путешествие: «Царство животных»;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Конспект занятия на тему: «Породы собак».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 проекта.</a:t>
            </a:r>
            <a:br>
              <a:rPr lang="ru-RU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691493"/>
            <a:ext cx="6489961" cy="42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245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Гипотеза: доказать значение собаки в жизни человека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12640"/>
            <a:ext cx="6348413" cy="3967758"/>
          </a:xfrm>
        </p:spPr>
      </p:pic>
    </p:spTree>
    <p:extLst>
      <p:ext uri="{BB962C8B-B14F-4D97-AF65-F5344CB8AC3E}">
        <p14:creationId xmlns:p14="http://schemas.microsoft.com/office/powerpoint/2010/main" val="19957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09061"/>
          </a:xfrm>
        </p:spPr>
        <p:txBody>
          <a:bodyPr>
            <a:normAutofit/>
          </a:bodyPr>
          <a:lstStyle/>
          <a:p>
            <a:r>
              <a:rPr lang="ru-RU" dirty="0" smtClean="0"/>
              <a:t>Вид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68918"/>
            <a:ext cx="6347714" cy="4472445"/>
          </a:xfrm>
        </p:spPr>
        <p:txBody>
          <a:bodyPr/>
          <a:lstStyle/>
          <a:p>
            <a:r>
              <a:rPr lang="ru-RU" dirty="0" smtClean="0"/>
              <a:t>Исследовательский, творческий</a:t>
            </a:r>
          </a:p>
          <a:p>
            <a:r>
              <a:rPr lang="ru-RU" dirty="0" smtClean="0"/>
              <a:t>По длительности – кратковременный</a:t>
            </a:r>
          </a:p>
          <a:p>
            <a:r>
              <a:rPr lang="ru-RU" dirty="0" smtClean="0"/>
              <a:t>По организации – групповой</a:t>
            </a:r>
          </a:p>
          <a:p>
            <a:r>
              <a:rPr lang="ru-RU" dirty="0" smtClean="0"/>
              <a:t>Место проведения проекта – ГБОУ СПО Педагогический колледж №10 (</a:t>
            </a:r>
            <a:r>
              <a:rPr lang="ru-RU" dirty="0" err="1" smtClean="0"/>
              <a:t>каб</a:t>
            </a:r>
            <a:r>
              <a:rPr lang="ru-RU" dirty="0" smtClean="0"/>
              <a:t>. 305, библиотека)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53440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59294"/>
            <a:ext cx="6724852" cy="448207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заключение можно сделать вывод о том, что значение собаки в жизни человека велико и не подлежит сомнению. Поэтому необходимо начинать ознакомление детей с домашними животными (собакой) с раннего возраста. Это дает возможность на протяжении всего дошкольного возраста сформировать представление о домашних животных, отношение к ним и правила поведения с ними.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391134"/>
            <a:ext cx="6063916" cy="60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18974" cy="20084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Проект разработан студентами НСО «Природа и фантазия»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531444"/>
            <a:ext cx="6695976" cy="4052236"/>
          </a:xfrm>
        </p:spPr>
        <p:txBody>
          <a:bodyPr/>
          <a:lstStyle/>
          <a:p>
            <a:r>
              <a:rPr lang="ru-RU" dirty="0" err="1" smtClean="0"/>
              <a:t>Хазарика</a:t>
            </a:r>
            <a:r>
              <a:rPr lang="ru-RU" dirty="0" smtClean="0"/>
              <a:t> Сабиной группа 340</a:t>
            </a:r>
            <a:r>
              <a:rPr lang="ru-RU" baseline="30000" dirty="0" smtClean="0"/>
              <a:t>а</a:t>
            </a:r>
          </a:p>
          <a:p>
            <a:r>
              <a:rPr lang="ru-RU" dirty="0" smtClean="0"/>
              <a:t>Семеновой Анастасией группа 340</a:t>
            </a:r>
            <a:r>
              <a:rPr lang="ru-RU" baseline="30000" dirty="0" smtClean="0"/>
              <a:t>а</a:t>
            </a:r>
          </a:p>
          <a:p>
            <a:r>
              <a:rPr lang="ru-RU" dirty="0" smtClean="0"/>
              <a:t>Рогачевой Екатериной группа </a:t>
            </a:r>
            <a:r>
              <a:rPr lang="ru-RU" dirty="0"/>
              <a:t>340</a:t>
            </a:r>
            <a:r>
              <a:rPr lang="ru-RU" baseline="30000" dirty="0"/>
              <a:t>а</a:t>
            </a:r>
            <a:endParaRPr lang="ru-RU" dirty="0" smtClean="0"/>
          </a:p>
          <a:p>
            <a:r>
              <a:rPr lang="ru-RU" dirty="0" err="1" smtClean="0"/>
              <a:t>Матвеенковой</a:t>
            </a:r>
            <a:r>
              <a:rPr lang="ru-RU" dirty="0" smtClean="0"/>
              <a:t> Евгенией группа 330</a:t>
            </a:r>
            <a:r>
              <a:rPr lang="ru-RU" baseline="30000" dirty="0" smtClean="0"/>
              <a:t>а</a:t>
            </a:r>
          </a:p>
          <a:p>
            <a:r>
              <a:rPr lang="ru-RU" dirty="0" smtClean="0"/>
              <a:t>Королевой Еленой группа 330</a:t>
            </a:r>
            <a:r>
              <a:rPr lang="ru-RU" baseline="30000" dirty="0"/>
              <a:t>б</a:t>
            </a:r>
            <a:endParaRPr lang="ru-RU" dirty="0" smtClean="0"/>
          </a:p>
          <a:p>
            <a:r>
              <a:rPr lang="ru-RU" dirty="0" smtClean="0"/>
              <a:t>Евстюшиной Надеждой группа 330</a:t>
            </a:r>
            <a:r>
              <a:rPr lang="ru-RU" baseline="30000" dirty="0" smtClean="0"/>
              <a:t>б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Руководитель проекта: Яковлева </a:t>
            </a:r>
            <a:r>
              <a:rPr lang="ru-RU" smtClean="0"/>
              <a:t>Татьяна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65171"/>
            <a:ext cx="6628599" cy="47741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За всю свою историю человечество приручило и использует себе в помощь много разных животных. Но только собака стала человеку не только помощником, но и настоящим другом. Почему? Собака умеет преданно любить, хорошо приспосабливается к различным условиям и усваивает уроки. Человек принял собаку в круг своей семьи, а она воспринимает эту семья как свою стаю, где хозяин – вожак. Собака и поныне служит человеку: помощником на охоте, сторожем, пастухом, ищейкой и поводырем слепых, но главное – она стала ему спутником и другом. Мы любим собаку ради нее самой, ценим её доверчивость и непосредственность, её привязанность и постоянство симпатий. Хотя собаку можно купить, дружбу её не приобретешь ни за какие деньги. Цена дружбы – доверие!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7937"/>
          </a:xfrm>
        </p:spPr>
        <p:txBody>
          <a:bodyPr/>
          <a:lstStyle/>
          <a:p>
            <a:r>
              <a:rPr lang="ru-RU" dirty="0" smtClean="0"/>
              <a:t>Загадки происхождения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55546"/>
            <a:ext cx="6347714" cy="45975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Собака домашняя, млекопитающее из семейства волчьих. Едва ли не древнейшее животное, прирученное и одомашненное человеком, его неизменный и преданный спутник на протяжении цивилизации.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Большинство кинологов считают единственным предком собаки волка. А вот такой видный ученный, как лауреат Нобелевской премии Конрад Лоренц выдвинул теорию о происхождении собак от волков и от шакалов. Бытует и третья точка зрения, что предок домашней собаки – некая самостоятельная, ныне исчезнувшая дикая «</a:t>
            </a:r>
            <a:r>
              <a:rPr lang="ru-RU" sz="2000" dirty="0" err="1" smtClean="0">
                <a:solidFill>
                  <a:schemeClr val="tx1"/>
                </a:solidFill>
              </a:rPr>
              <a:t>прасобака</a:t>
            </a:r>
            <a:r>
              <a:rPr lang="ru-RU" sz="2000" dirty="0" smtClean="0">
                <a:solidFill>
                  <a:schemeClr val="tx1"/>
                </a:solidFill>
              </a:rPr>
              <a:t>», родственница волков и шакалов.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6" y="2733575"/>
            <a:ext cx="4124425" cy="4124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Приручение собак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11950"/>
            <a:ext cx="6347714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Приручение собак относится к периоду 10-15 тысяч лет назад. Изучение ископаемых останков древних собак началось с 1862 года, когда в Швейцарии были найдены черепа неолитического периода. Эта собака была названа «торфяной» (иногда – «свайной»).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9" y="835071"/>
            <a:ext cx="6304547" cy="2956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592" y="254347"/>
            <a:ext cx="6347713" cy="1320800"/>
          </a:xfrm>
        </p:spPr>
        <p:txBody>
          <a:bodyPr/>
          <a:lstStyle/>
          <a:p>
            <a:r>
              <a:rPr lang="ru-RU" dirty="0" smtClean="0"/>
              <a:t>Собаки в России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78592" y="3791727"/>
            <a:ext cx="6657475" cy="2926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В России собак производили в основном для охоты. Первые изображения гончей в Софийском соборе в Киеве датируется 11 веком. Ценились такие псы недешево: породистая собака могла стоить целой деревни со всем населением. Из русских пород прежде всего следует упомянуть, конечно, борзых, гончих и лаек, умных и преданных собак, нередких в крестьянском хозяйстве. Сохранились сведения о </a:t>
            </a:r>
            <a:r>
              <a:rPr lang="ru-RU" dirty="0" err="1" smtClean="0">
                <a:solidFill>
                  <a:schemeClr val="tx1"/>
                </a:solidFill>
              </a:rPr>
              <a:t>меделянах</a:t>
            </a:r>
            <a:r>
              <a:rPr lang="ru-RU" dirty="0" smtClean="0">
                <a:solidFill>
                  <a:schemeClr val="tx1"/>
                </a:solidFill>
              </a:rPr>
              <a:t>, огромных псах использовавшихся для охоты на медведей, исчезнувших уже в 19 веке. В русском фольклоре собака всегда положительный персонаж, нередко спасающий герою жизнь.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Роль собаки в жизни человека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65" y="2160588"/>
            <a:ext cx="4158682" cy="3881437"/>
          </a:xfrm>
        </p:spPr>
      </p:pic>
    </p:spTree>
    <p:extLst>
      <p:ext uri="{BB962C8B-B14F-4D97-AF65-F5344CB8AC3E}">
        <p14:creationId xmlns:p14="http://schemas.microsoft.com/office/powerpoint/2010/main" val="24233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br>
              <a:rPr lang="ru-RU" dirty="0" smtClean="0"/>
            </a:br>
            <a:r>
              <a:rPr lang="ru-RU" sz="2000" dirty="0" smtClean="0"/>
              <a:t>(опрошено 50 человек)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706681"/>
              </p:ext>
            </p:extLst>
          </p:nvPr>
        </p:nvGraphicFramePr>
        <p:xfrm>
          <a:off x="259882" y="1414913"/>
          <a:ext cx="7045693" cy="473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299109" y="6121668"/>
            <a:ext cx="7122695" cy="45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Вывод: диагностика показала положительное отношение к собакам.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360</TotalTime>
  <Words>1937</Words>
  <Application>Microsoft Office PowerPoint</Application>
  <PresentationFormat>Экран (4:3)</PresentationFormat>
  <Paragraphs>119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</vt:lpstr>
      <vt:lpstr>Wingdings 3</vt:lpstr>
      <vt:lpstr>Грань</vt:lpstr>
      <vt:lpstr>Проект на тему: «Мы в ответе за тех кого приручили: собаки»</vt:lpstr>
      <vt:lpstr>Задачи проекта</vt:lpstr>
      <vt:lpstr>Содержание проекта. </vt:lpstr>
      <vt:lpstr>Введение</vt:lpstr>
      <vt:lpstr>Загадки происхождения</vt:lpstr>
      <vt:lpstr>Приручение собак</vt:lpstr>
      <vt:lpstr>Собаки в России</vt:lpstr>
      <vt:lpstr>Роль собаки в жизни человека</vt:lpstr>
      <vt:lpstr>Диагностика (опрошено 50 человек)</vt:lpstr>
      <vt:lpstr>Собака в космосе</vt:lpstr>
      <vt:lpstr>Собака в космосе</vt:lpstr>
      <vt:lpstr>Собаки поводыри</vt:lpstr>
      <vt:lpstr>Собаки поводыри</vt:lpstr>
      <vt:lpstr>Лабрадор на поисково-спасательной службе</vt:lpstr>
      <vt:lpstr>Сторожевые собаки</vt:lpstr>
      <vt:lpstr>Сторожевые собаки</vt:lpstr>
      <vt:lpstr>Служебные собаки</vt:lpstr>
      <vt:lpstr>Служебные собаки</vt:lpstr>
      <vt:lpstr>Охотничьи собаки</vt:lpstr>
      <vt:lpstr>Охотничьи собаки</vt:lpstr>
      <vt:lpstr>Декоративные собаки</vt:lpstr>
      <vt:lpstr>Декоративные собаки</vt:lpstr>
      <vt:lpstr>Декоративные собаки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Гипотеза: доказать значение собаки в жизни человека</vt:lpstr>
      <vt:lpstr>Вид проекта</vt:lpstr>
      <vt:lpstr>Вывод</vt:lpstr>
      <vt:lpstr>Презентация PowerPoint</vt:lpstr>
      <vt:lpstr>Проект разработан студентами НСО «Природа и фантазия»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появления собаки</dc:title>
  <dc:creator>Павел Кабулов</dc:creator>
  <cp:lastModifiedBy>Павел Кабулов</cp:lastModifiedBy>
  <cp:revision>44</cp:revision>
  <dcterms:created xsi:type="dcterms:W3CDTF">2013-03-30T07:33:53Z</dcterms:created>
  <dcterms:modified xsi:type="dcterms:W3CDTF">2013-04-04T17:16:08Z</dcterms:modified>
</cp:coreProperties>
</file>